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image1.svg" ContentType="image/svg+xml"/>
  <Override PartName="/ppt/media/image10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1" r:id="rId7"/>
    <p:sldId id="260" r:id="rId8"/>
    <p:sldId id="263" r:id="rId9"/>
    <p:sldId id="276" r:id="rId10"/>
    <p:sldId id="262" r:id="rId11"/>
    <p:sldId id="275" r:id="rId12"/>
    <p:sldId id="265" r:id="rId13"/>
    <p:sldId id="277" r:id="rId14"/>
    <p:sldId id="264" r:id="rId15"/>
    <p:sldId id="257" r:id="rId16"/>
    <p:sldId id="266" r:id="rId17"/>
    <p:sldId id="267" r:id="rId18"/>
    <p:sldId id="278" r:id="rId19"/>
    <p:sldId id="279" r:id="rId20"/>
    <p:sldId id="268" r:id="rId21"/>
    <p:sldId id="271" r:id="rId22"/>
    <p:sldId id="272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7566" autoAdjust="0"/>
  </p:normalViewPr>
  <p:slideViewPr>
    <p:cSldViewPr snapToGrid="0">
      <p:cViewPr varScale="1">
        <p:scale>
          <a:sx n="58" d="100"/>
          <a:sy n="58" d="100"/>
        </p:scale>
        <p:origin x="2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602200-11E9-4413-86A4-7354D33DC955}" type="doc">
      <dgm:prSet loTypeId="urn:microsoft.com/office/officeart/2008/layout/HexagonCluster" loCatId="picture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44A7C0A-011E-4D02-A87A-EFC94E7CE34F}">
      <dgm:prSet phldrT="[Text]"/>
      <dgm:spPr/>
      <dgm:t>
        <a:bodyPr/>
        <a:lstStyle/>
        <a:p>
          <a:r>
            <a:rPr lang="en-US" b="1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THỦY SẢN</a:t>
          </a:r>
        </a:p>
      </dgm:t>
    </dgm:pt>
    <dgm:pt modelId="{59D0852E-FE4C-414B-B530-373F20544125}" cxnId="{50BDC819-D842-46CF-954A-BDED9BD0FB8B}" type="parTrans">
      <dgm:prSet/>
      <dgm:spPr/>
      <dgm:t>
        <a:bodyPr/>
        <a:lstStyle/>
        <a:p>
          <a:endParaRPr lang="en-US"/>
        </a:p>
      </dgm:t>
    </dgm:pt>
    <dgm:pt modelId="{3CC04F96-CD73-4BFC-95D7-641D5FFE8695}" cxnId="{50BDC819-D842-46CF-954A-BDED9BD0FB8B}" type="sibTrans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  <dgm:t>
        <a:bodyPr/>
        <a:lstStyle/>
        <a:p>
          <a:endParaRPr lang="en-US"/>
        </a:p>
      </dgm:t>
    </dgm:pt>
    <dgm:pt modelId="{054CA4B4-C788-45C1-B8E3-D51C96AB7EC7}">
      <dgm:prSet phldrT="[Text]" custT="1"/>
      <dgm:spPr/>
      <dgm:t>
        <a:bodyPr/>
        <a:lstStyle/>
        <a:p>
          <a:r>
            <a:rPr lang="en-US" sz="660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&amp;</a:t>
          </a:r>
        </a:p>
      </dgm:t>
    </dgm:pt>
    <dgm:pt modelId="{57AF893F-E651-4BD8-BE32-0417B3FF0342}" cxnId="{5B3CC94C-4537-4B10-9E6F-85B233E16AC4}" type="parTrans">
      <dgm:prSet/>
      <dgm:spPr/>
      <dgm:t>
        <a:bodyPr/>
        <a:lstStyle/>
        <a:p>
          <a:endParaRPr lang="en-US"/>
        </a:p>
      </dgm:t>
    </dgm:pt>
    <dgm:pt modelId="{30CC5C5F-6ED1-42BF-A6BF-C03AE1F4F944}" cxnId="{5B3CC94C-4537-4B10-9E6F-85B233E16AC4}" type="sibTrans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7E9B219A-E149-4231-8692-4499916CCEA1}">
      <dgm:prSet phldrT="[Text]"/>
      <dgm:spPr/>
      <dgm:t>
        <a:bodyPr/>
        <a:lstStyle/>
        <a:p>
          <a:r>
            <a:rPr lang="en-US" b="1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LÂM NGHIỆP</a:t>
          </a:r>
        </a:p>
      </dgm:t>
    </dgm:pt>
    <dgm:pt modelId="{41E6C1A4-889E-4541-9D2D-3E5E7914C7A7}" cxnId="{8ED77ABB-B8C2-4EB8-AF57-7D6AD38F544C}" type="parTrans">
      <dgm:prSet/>
      <dgm:spPr/>
      <dgm:t>
        <a:bodyPr/>
        <a:lstStyle/>
        <a:p>
          <a:endParaRPr lang="en-US"/>
        </a:p>
      </dgm:t>
    </dgm:pt>
    <dgm:pt modelId="{B5CBAEE2-C1A7-4F1B-B5C1-973BABBD7C5F}" cxnId="{8ED77ABB-B8C2-4EB8-AF57-7D6AD38F544C}" type="sibTrans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29F7A252-05C0-4D4F-B6E8-F56715086C06}" type="pres">
      <dgm:prSet presAssocID="{F8602200-11E9-4413-86A4-7354D33DC955}" presName="Name0" presStyleCnt="0">
        <dgm:presLayoutVars>
          <dgm:chMax val="21"/>
          <dgm:chPref val="21"/>
        </dgm:presLayoutVars>
      </dgm:prSet>
      <dgm:spPr/>
    </dgm:pt>
    <dgm:pt modelId="{33476E4C-3F3A-445E-A92C-1C5496D466C9}" type="pres">
      <dgm:prSet presAssocID="{444A7C0A-011E-4D02-A87A-EFC94E7CE34F}" presName="text1" presStyleCnt="0"/>
      <dgm:spPr/>
    </dgm:pt>
    <dgm:pt modelId="{56CC9CD7-DCD8-47D4-B18C-E58E76A331A2}" type="pres">
      <dgm:prSet presAssocID="{444A7C0A-011E-4D02-A87A-EFC94E7CE34F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2A1F9F0-0184-48D2-AFAE-87CE90BB33D9}" type="pres">
      <dgm:prSet presAssocID="{444A7C0A-011E-4D02-A87A-EFC94E7CE34F}" presName="textaccent1" presStyleCnt="0"/>
      <dgm:spPr/>
    </dgm:pt>
    <dgm:pt modelId="{C070FC11-B74C-4069-95EF-51F7E6A88991}" type="pres">
      <dgm:prSet presAssocID="{444A7C0A-011E-4D02-A87A-EFC94E7CE34F}" presName="accentRepeatNode" presStyleLbl="solidAlignAcc1" presStyleIdx="0" presStyleCnt="6" custFlipHor="1" custScaleX="57762" custScaleY="16850"/>
      <dgm:spPr/>
    </dgm:pt>
    <dgm:pt modelId="{7162BFF8-5966-471F-962C-D2E2E19650A9}" type="pres">
      <dgm:prSet presAssocID="{3CC04F96-CD73-4BFC-95D7-641D5FFE8695}" presName="image1" presStyleCnt="0"/>
      <dgm:spPr/>
    </dgm:pt>
    <dgm:pt modelId="{9DF0EB27-0AE1-4230-8DD2-DD5B3CA7A37A}" type="pres">
      <dgm:prSet presAssocID="{3CC04F96-CD73-4BFC-95D7-641D5FFE8695}" presName="imageRepeatNode" presStyleLbl="alignAcc1" presStyleIdx="0" presStyleCnt="3"/>
      <dgm:spPr/>
    </dgm:pt>
    <dgm:pt modelId="{ADD9982E-A4EE-4962-9171-C507FD174A68}" type="pres">
      <dgm:prSet presAssocID="{3CC04F96-CD73-4BFC-95D7-641D5FFE8695}" presName="imageaccent1" presStyleCnt="0"/>
      <dgm:spPr/>
    </dgm:pt>
    <dgm:pt modelId="{342A0D58-B12B-43C1-8F2B-C6A7C0CED869}" type="pres">
      <dgm:prSet presAssocID="{3CC04F96-CD73-4BFC-95D7-641D5FFE8695}" presName="accentRepeatNode" presStyleLbl="solidAlignAcc1" presStyleIdx="1" presStyleCnt="6" custFlipVert="1" custFlipHor="0" custScaleX="34688" custScaleY="15049"/>
      <dgm:spPr/>
    </dgm:pt>
    <dgm:pt modelId="{2412ECC4-811D-4EF6-964D-AE949380DFA1}" type="pres">
      <dgm:prSet presAssocID="{054CA4B4-C788-45C1-B8E3-D51C96AB7EC7}" presName="text2" presStyleCnt="0"/>
      <dgm:spPr/>
    </dgm:pt>
    <dgm:pt modelId="{E1B7F87A-C7A6-47A2-A0CC-3EF299067646}" type="pres">
      <dgm:prSet presAssocID="{054CA4B4-C788-45C1-B8E3-D51C96AB7EC7}" presName="textRepeatNode" presStyleLbl="alignNode1" presStyleIdx="1" presStyleCnt="3" custLinFactNeighborX="723" custLinFactNeighborY="839">
        <dgm:presLayoutVars>
          <dgm:chMax val="0"/>
          <dgm:chPref val="0"/>
          <dgm:bulletEnabled val="1"/>
        </dgm:presLayoutVars>
      </dgm:prSet>
      <dgm:spPr/>
    </dgm:pt>
    <dgm:pt modelId="{F41C34FC-3440-4ECA-95D7-6C66DF95F38F}" type="pres">
      <dgm:prSet presAssocID="{054CA4B4-C788-45C1-B8E3-D51C96AB7EC7}" presName="textaccent2" presStyleCnt="0"/>
      <dgm:spPr/>
    </dgm:pt>
    <dgm:pt modelId="{4A7D96CA-8037-40FD-9DFB-454DE09FD2D6}" type="pres">
      <dgm:prSet presAssocID="{054CA4B4-C788-45C1-B8E3-D51C96AB7EC7}" presName="accentRepeatNode" presStyleLbl="solidAlignAcc1" presStyleIdx="2" presStyleCnt="6" custScaleX="42435" custScaleY="37897"/>
      <dgm:spPr/>
    </dgm:pt>
    <dgm:pt modelId="{D2B34F6B-D028-48FE-A8F3-53AAA967B802}" type="pres">
      <dgm:prSet presAssocID="{30CC5C5F-6ED1-42BF-A6BF-C03AE1F4F944}" presName="image2" presStyleCnt="0"/>
      <dgm:spPr/>
    </dgm:pt>
    <dgm:pt modelId="{21D21F48-521F-443E-BAD0-81278C15B621}" type="pres">
      <dgm:prSet presAssocID="{30CC5C5F-6ED1-42BF-A6BF-C03AE1F4F944}" presName="imageRepeatNode" presStyleLbl="alignAcc1" presStyleIdx="1" presStyleCnt="3" custLinFactNeighborX="1039" custLinFactNeighborY="-2411"/>
      <dgm:spPr/>
    </dgm:pt>
    <dgm:pt modelId="{946E4E12-10A6-4863-BBA6-B4EB62237C8C}" type="pres">
      <dgm:prSet presAssocID="{30CC5C5F-6ED1-42BF-A6BF-C03AE1F4F944}" presName="imageaccent2" presStyleCnt="0"/>
      <dgm:spPr/>
    </dgm:pt>
    <dgm:pt modelId="{140EE3E1-DEEF-4183-9C54-2B3FE0642A63}" type="pres">
      <dgm:prSet presAssocID="{30CC5C5F-6ED1-42BF-A6BF-C03AE1F4F944}" presName="accentRepeatNode" presStyleLbl="solidAlignAcc1" presStyleIdx="3" presStyleCnt="6" custFlipVert="1" custFlipHor="1" custScaleX="53441" custScaleY="15049"/>
      <dgm:spPr/>
    </dgm:pt>
    <dgm:pt modelId="{1B73FEBC-E1E4-4A87-AAE8-6DC010E5538A}" type="pres">
      <dgm:prSet presAssocID="{7E9B219A-E149-4231-8692-4499916CCEA1}" presName="text3" presStyleCnt="0"/>
      <dgm:spPr/>
    </dgm:pt>
    <dgm:pt modelId="{0F9C3B5C-221A-4954-9BA8-D842ED589E5E}" type="pres">
      <dgm:prSet presAssocID="{7E9B219A-E149-4231-8692-4499916CCEA1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1A4307D-99D0-4A98-A25A-4E232C7B3740}" type="pres">
      <dgm:prSet presAssocID="{7E9B219A-E149-4231-8692-4499916CCEA1}" presName="textaccent3" presStyleCnt="0"/>
      <dgm:spPr/>
    </dgm:pt>
    <dgm:pt modelId="{28760E9F-72E4-4CB4-B0C1-37E67DF6C0D5}" type="pres">
      <dgm:prSet presAssocID="{7E9B219A-E149-4231-8692-4499916CCEA1}" presName="accentRepeatNode" presStyleLbl="solidAlignAcc1" presStyleIdx="4" presStyleCnt="6" custScaleX="24596" custScaleY="46272"/>
      <dgm:spPr/>
    </dgm:pt>
    <dgm:pt modelId="{6FC82576-CE4E-4550-AE33-81C94B62F35A}" type="pres">
      <dgm:prSet presAssocID="{B5CBAEE2-C1A7-4F1B-B5C1-973BABBD7C5F}" presName="image3" presStyleCnt="0"/>
      <dgm:spPr/>
    </dgm:pt>
    <dgm:pt modelId="{082B45D6-2E80-4169-B105-4A8E77C86540}" type="pres">
      <dgm:prSet presAssocID="{B5CBAEE2-C1A7-4F1B-B5C1-973BABBD7C5F}" presName="imageRepeatNode" presStyleLbl="alignAcc1" presStyleIdx="2" presStyleCnt="3" custLinFactNeighborY="-663"/>
      <dgm:spPr/>
    </dgm:pt>
    <dgm:pt modelId="{4BD151D4-3A99-400E-A1AE-A9C2A57C5BB9}" type="pres">
      <dgm:prSet presAssocID="{B5CBAEE2-C1A7-4F1B-B5C1-973BABBD7C5F}" presName="imageaccent3" presStyleCnt="0"/>
      <dgm:spPr/>
    </dgm:pt>
    <dgm:pt modelId="{40A3F4AC-A51F-4F83-8789-74AEB4F10123}" type="pres">
      <dgm:prSet presAssocID="{B5CBAEE2-C1A7-4F1B-B5C1-973BABBD7C5F}" presName="accentRepeatNode" presStyleLbl="solidAlignAcc1" presStyleIdx="5" presStyleCnt="6" custFlipVert="1" custFlipHor="1" custScaleX="12970" custScaleY="26195"/>
      <dgm:spPr/>
    </dgm:pt>
  </dgm:ptLst>
  <dgm:cxnLst>
    <dgm:cxn modelId="{F9B40416-480B-465E-B4ED-E26C096B0800}" type="presOf" srcId="{054CA4B4-C788-45C1-B8E3-D51C96AB7EC7}" destId="{E1B7F87A-C7A6-47A2-A0CC-3EF299067646}" srcOrd="0" destOrd="0" presId="urn:microsoft.com/office/officeart/2008/layout/HexagonCluster"/>
    <dgm:cxn modelId="{50BDC819-D842-46CF-954A-BDED9BD0FB8B}" srcId="{F8602200-11E9-4413-86A4-7354D33DC955}" destId="{444A7C0A-011E-4D02-A87A-EFC94E7CE34F}" srcOrd="0" destOrd="0" parTransId="{59D0852E-FE4C-414B-B530-373F20544125}" sibTransId="{3CC04F96-CD73-4BFC-95D7-641D5FFE8695}"/>
    <dgm:cxn modelId="{F7EBD619-D300-48AD-B8A0-505E946B1816}" type="presOf" srcId="{3CC04F96-CD73-4BFC-95D7-641D5FFE8695}" destId="{9DF0EB27-0AE1-4230-8DD2-DD5B3CA7A37A}" srcOrd="0" destOrd="0" presId="urn:microsoft.com/office/officeart/2008/layout/HexagonCluster"/>
    <dgm:cxn modelId="{36738928-4D75-4048-9CF2-C1E9D6E6C679}" type="presOf" srcId="{B5CBAEE2-C1A7-4F1B-B5C1-973BABBD7C5F}" destId="{082B45D6-2E80-4169-B105-4A8E77C86540}" srcOrd="0" destOrd="0" presId="urn:microsoft.com/office/officeart/2008/layout/HexagonCluster"/>
    <dgm:cxn modelId="{5B3CC94C-4537-4B10-9E6F-85B233E16AC4}" srcId="{F8602200-11E9-4413-86A4-7354D33DC955}" destId="{054CA4B4-C788-45C1-B8E3-D51C96AB7EC7}" srcOrd="1" destOrd="0" parTransId="{57AF893F-E651-4BD8-BE32-0417B3FF0342}" sibTransId="{30CC5C5F-6ED1-42BF-A6BF-C03AE1F4F944}"/>
    <dgm:cxn modelId="{26D8A570-8DD7-4D91-B7AC-88236BBFD2AD}" type="presOf" srcId="{30CC5C5F-6ED1-42BF-A6BF-C03AE1F4F944}" destId="{21D21F48-521F-443E-BAD0-81278C15B621}" srcOrd="0" destOrd="0" presId="urn:microsoft.com/office/officeart/2008/layout/HexagonCluster"/>
    <dgm:cxn modelId="{4F8C0B57-05C6-42C2-BA99-327A38CD34DD}" type="presOf" srcId="{444A7C0A-011E-4D02-A87A-EFC94E7CE34F}" destId="{56CC9CD7-DCD8-47D4-B18C-E58E76A331A2}" srcOrd="0" destOrd="0" presId="urn:microsoft.com/office/officeart/2008/layout/HexagonCluster"/>
    <dgm:cxn modelId="{7B6AE8B3-07C3-463C-99B1-9FF56C5AB6DD}" type="presOf" srcId="{F8602200-11E9-4413-86A4-7354D33DC955}" destId="{29F7A252-05C0-4D4F-B6E8-F56715086C06}" srcOrd="0" destOrd="0" presId="urn:microsoft.com/office/officeart/2008/layout/HexagonCluster"/>
    <dgm:cxn modelId="{8ED77ABB-B8C2-4EB8-AF57-7D6AD38F544C}" srcId="{F8602200-11E9-4413-86A4-7354D33DC955}" destId="{7E9B219A-E149-4231-8692-4499916CCEA1}" srcOrd="2" destOrd="0" parTransId="{41E6C1A4-889E-4541-9D2D-3E5E7914C7A7}" sibTransId="{B5CBAEE2-C1A7-4F1B-B5C1-973BABBD7C5F}"/>
    <dgm:cxn modelId="{288301CD-22A5-436D-8373-827279034C55}" type="presOf" srcId="{7E9B219A-E149-4231-8692-4499916CCEA1}" destId="{0F9C3B5C-221A-4954-9BA8-D842ED589E5E}" srcOrd="0" destOrd="0" presId="urn:microsoft.com/office/officeart/2008/layout/HexagonCluster"/>
    <dgm:cxn modelId="{F5259F98-D05E-4A01-A9B0-A919A0F4B270}" type="presParOf" srcId="{29F7A252-05C0-4D4F-B6E8-F56715086C06}" destId="{33476E4C-3F3A-445E-A92C-1C5496D466C9}" srcOrd="0" destOrd="0" presId="urn:microsoft.com/office/officeart/2008/layout/HexagonCluster"/>
    <dgm:cxn modelId="{D3EF24C3-FD87-46A9-B664-759C9CE280E4}" type="presParOf" srcId="{33476E4C-3F3A-445E-A92C-1C5496D466C9}" destId="{56CC9CD7-DCD8-47D4-B18C-E58E76A331A2}" srcOrd="0" destOrd="0" presId="urn:microsoft.com/office/officeart/2008/layout/HexagonCluster"/>
    <dgm:cxn modelId="{5D9FF000-E7E5-4A9E-ACCE-480209CFBD2A}" type="presParOf" srcId="{29F7A252-05C0-4D4F-B6E8-F56715086C06}" destId="{72A1F9F0-0184-48D2-AFAE-87CE90BB33D9}" srcOrd="1" destOrd="0" presId="urn:microsoft.com/office/officeart/2008/layout/HexagonCluster"/>
    <dgm:cxn modelId="{63EA3F6A-2BE0-4969-AAD7-99E00224D205}" type="presParOf" srcId="{72A1F9F0-0184-48D2-AFAE-87CE90BB33D9}" destId="{C070FC11-B74C-4069-95EF-51F7E6A88991}" srcOrd="0" destOrd="0" presId="urn:microsoft.com/office/officeart/2008/layout/HexagonCluster"/>
    <dgm:cxn modelId="{22D99232-C672-45EE-B3AE-E5CD961800A7}" type="presParOf" srcId="{29F7A252-05C0-4D4F-B6E8-F56715086C06}" destId="{7162BFF8-5966-471F-962C-D2E2E19650A9}" srcOrd="2" destOrd="0" presId="urn:microsoft.com/office/officeart/2008/layout/HexagonCluster"/>
    <dgm:cxn modelId="{4A379027-60C1-4D17-9CF6-28543B5AAD98}" type="presParOf" srcId="{7162BFF8-5966-471F-962C-D2E2E19650A9}" destId="{9DF0EB27-0AE1-4230-8DD2-DD5B3CA7A37A}" srcOrd="0" destOrd="0" presId="urn:microsoft.com/office/officeart/2008/layout/HexagonCluster"/>
    <dgm:cxn modelId="{BFAF393B-D418-4E39-B9BD-A1F7245E0E5B}" type="presParOf" srcId="{29F7A252-05C0-4D4F-B6E8-F56715086C06}" destId="{ADD9982E-A4EE-4962-9171-C507FD174A68}" srcOrd="3" destOrd="0" presId="urn:microsoft.com/office/officeart/2008/layout/HexagonCluster"/>
    <dgm:cxn modelId="{1504CBEC-04F0-4E99-9A2D-F89D71217F7E}" type="presParOf" srcId="{ADD9982E-A4EE-4962-9171-C507FD174A68}" destId="{342A0D58-B12B-43C1-8F2B-C6A7C0CED869}" srcOrd="0" destOrd="0" presId="urn:microsoft.com/office/officeart/2008/layout/HexagonCluster"/>
    <dgm:cxn modelId="{008ED432-D2CD-4996-9504-068BC0855936}" type="presParOf" srcId="{29F7A252-05C0-4D4F-B6E8-F56715086C06}" destId="{2412ECC4-811D-4EF6-964D-AE949380DFA1}" srcOrd="4" destOrd="0" presId="urn:microsoft.com/office/officeart/2008/layout/HexagonCluster"/>
    <dgm:cxn modelId="{E8B3F7CB-7521-435B-B555-0585E27A03EE}" type="presParOf" srcId="{2412ECC4-811D-4EF6-964D-AE949380DFA1}" destId="{E1B7F87A-C7A6-47A2-A0CC-3EF299067646}" srcOrd="0" destOrd="0" presId="urn:microsoft.com/office/officeart/2008/layout/HexagonCluster"/>
    <dgm:cxn modelId="{1E013705-64EC-4251-BA93-39922142D358}" type="presParOf" srcId="{29F7A252-05C0-4D4F-B6E8-F56715086C06}" destId="{F41C34FC-3440-4ECA-95D7-6C66DF95F38F}" srcOrd="5" destOrd="0" presId="urn:microsoft.com/office/officeart/2008/layout/HexagonCluster"/>
    <dgm:cxn modelId="{951F2376-1309-46C6-944B-C0729D0182DB}" type="presParOf" srcId="{F41C34FC-3440-4ECA-95D7-6C66DF95F38F}" destId="{4A7D96CA-8037-40FD-9DFB-454DE09FD2D6}" srcOrd="0" destOrd="0" presId="urn:microsoft.com/office/officeart/2008/layout/HexagonCluster"/>
    <dgm:cxn modelId="{2E89FF75-0104-44C7-AF05-E10B5FB2ECAC}" type="presParOf" srcId="{29F7A252-05C0-4D4F-B6E8-F56715086C06}" destId="{D2B34F6B-D028-48FE-A8F3-53AAA967B802}" srcOrd="6" destOrd="0" presId="urn:microsoft.com/office/officeart/2008/layout/HexagonCluster"/>
    <dgm:cxn modelId="{0CCA46F3-6488-4C68-9BA2-4F56B655033C}" type="presParOf" srcId="{D2B34F6B-D028-48FE-A8F3-53AAA967B802}" destId="{21D21F48-521F-443E-BAD0-81278C15B621}" srcOrd="0" destOrd="0" presId="urn:microsoft.com/office/officeart/2008/layout/HexagonCluster"/>
    <dgm:cxn modelId="{8B6EBA6B-194F-4C6C-A32D-EB460F26A185}" type="presParOf" srcId="{29F7A252-05C0-4D4F-B6E8-F56715086C06}" destId="{946E4E12-10A6-4863-BBA6-B4EB62237C8C}" srcOrd="7" destOrd="0" presId="urn:microsoft.com/office/officeart/2008/layout/HexagonCluster"/>
    <dgm:cxn modelId="{DFE01B62-8D86-44BF-98ED-CDD066F6A821}" type="presParOf" srcId="{946E4E12-10A6-4863-BBA6-B4EB62237C8C}" destId="{140EE3E1-DEEF-4183-9C54-2B3FE0642A63}" srcOrd="0" destOrd="0" presId="urn:microsoft.com/office/officeart/2008/layout/HexagonCluster"/>
    <dgm:cxn modelId="{8B904E91-726E-4707-A9A0-922ECC54CD12}" type="presParOf" srcId="{29F7A252-05C0-4D4F-B6E8-F56715086C06}" destId="{1B73FEBC-E1E4-4A87-AAE8-6DC010E5538A}" srcOrd="8" destOrd="0" presId="urn:microsoft.com/office/officeart/2008/layout/HexagonCluster"/>
    <dgm:cxn modelId="{40AF8C66-50D1-49A3-81EA-A80D943AC07E}" type="presParOf" srcId="{1B73FEBC-E1E4-4A87-AAE8-6DC010E5538A}" destId="{0F9C3B5C-221A-4954-9BA8-D842ED589E5E}" srcOrd="0" destOrd="0" presId="urn:microsoft.com/office/officeart/2008/layout/HexagonCluster"/>
    <dgm:cxn modelId="{79610D2D-0848-4DFC-9A4F-3C5F04E78E42}" type="presParOf" srcId="{29F7A252-05C0-4D4F-B6E8-F56715086C06}" destId="{61A4307D-99D0-4A98-A25A-4E232C7B3740}" srcOrd="9" destOrd="0" presId="urn:microsoft.com/office/officeart/2008/layout/HexagonCluster"/>
    <dgm:cxn modelId="{AF0CC640-0156-4372-8D66-7D45A822F20B}" type="presParOf" srcId="{61A4307D-99D0-4A98-A25A-4E232C7B3740}" destId="{28760E9F-72E4-4CB4-B0C1-37E67DF6C0D5}" srcOrd="0" destOrd="0" presId="urn:microsoft.com/office/officeart/2008/layout/HexagonCluster"/>
    <dgm:cxn modelId="{0C9E8D59-441A-4D49-8F7F-90BB0BD6AB82}" type="presParOf" srcId="{29F7A252-05C0-4D4F-B6E8-F56715086C06}" destId="{6FC82576-CE4E-4550-AE33-81C94B62F35A}" srcOrd="10" destOrd="0" presId="urn:microsoft.com/office/officeart/2008/layout/HexagonCluster"/>
    <dgm:cxn modelId="{3D45738C-0570-40D1-A39B-742DE642B7B4}" type="presParOf" srcId="{6FC82576-CE4E-4550-AE33-81C94B62F35A}" destId="{082B45D6-2E80-4169-B105-4A8E77C86540}" srcOrd="0" destOrd="0" presId="urn:microsoft.com/office/officeart/2008/layout/HexagonCluster"/>
    <dgm:cxn modelId="{21416274-CBE1-4971-A62A-E0402CD22229}" type="presParOf" srcId="{29F7A252-05C0-4D4F-B6E8-F56715086C06}" destId="{4BD151D4-3A99-400E-A1AE-A9C2A57C5BB9}" srcOrd="11" destOrd="0" presId="urn:microsoft.com/office/officeart/2008/layout/HexagonCluster"/>
    <dgm:cxn modelId="{448A1D77-3AE1-4088-8027-0D7DDD346D7A}" type="presParOf" srcId="{4BD151D4-3A99-400E-A1AE-A9C2A57C5BB9}" destId="{40A3F4AC-A51F-4F83-8789-74AEB4F1012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C9CD7-DCD8-47D4-B18C-E58E76A331A2}">
      <dsp:nvSpPr>
        <dsp:cNvPr id="0" name=""/>
        <dsp:cNvSpPr/>
      </dsp:nvSpPr>
      <dsp:spPr>
        <a:xfrm>
          <a:off x="3181807" y="4262247"/>
          <a:ext cx="3010705" cy="25957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THỦY SẢN</a:t>
          </a:r>
        </a:p>
      </dsp:txBody>
      <dsp:txXfrm>
        <a:off x="3649012" y="4665059"/>
        <a:ext cx="2076295" cy="1790129"/>
      </dsp:txXfrm>
    </dsp:sp>
    <dsp:sp modelId="{C070FC11-B74C-4069-95EF-51F7E6A88991}">
      <dsp:nvSpPr>
        <dsp:cNvPr id="0" name=""/>
        <dsp:cNvSpPr/>
      </dsp:nvSpPr>
      <dsp:spPr>
        <a:xfrm flipH="1">
          <a:off x="3334466" y="5534527"/>
          <a:ext cx="203610" cy="5119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F0EB27-0AE1-4230-8DD2-DD5B3CA7A37A}">
      <dsp:nvSpPr>
        <dsp:cNvPr id="0" name=""/>
        <dsp:cNvSpPr/>
      </dsp:nvSpPr>
      <dsp:spPr>
        <a:xfrm>
          <a:off x="608244" y="2868015"/>
          <a:ext cx="3010705" cy="259575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2A0D58-B12B-43C1-8F2B-C6A7C0CED869}">
      <dsp:nvSpPr>
        <dsp:cNvPr id="0" name=""/>
        <dsp:cNvSpPr/>
      </dsp:nvSpPr>
      <dsp:spPr>
        <a:xfrm flipV="1">
          <a:off x="2772993" y="5249913"/>
          <a:ext cx="122274" cy="45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B7F87A-C7A6-47A2-A0CC-3EF299067646}">
      <dsp:nvSpPr>
        <dsp:cNvPr id="0" name=""/>
        <dsp:cNvSpPr/>
      </dsp:nvSpPr>
      <dsp:spPr>
        <a:xfrm>
          <a:off x="5768567" y="2858932"/>
          <a:ext cx="3010705" cy="25957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3820" rIns="0" bIns="8382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&amp;</a:t>
          </a:r>
        </a:p>
      </dsp:txBody>
      <dsp:txXfrm>
        <a:off x="6235772" y="3261744"/>
        <a:ext cx="2076295" cy="1790129"/>
      </dsp:txXfrm>
    </dsp:sp>
    <dsp:sp modelId="{4A7D96CA-8037-40FD-9DFB-454DE09FD2D6}">
      <dsp:nvSpPr>
        <dsp:cNvPr id="0" name=""/>
        <dsp:cNvSpPr/>
      </dsp:nvSpPr>
      <dsp:spPr>
        <a:xfrm>
          <a:off x="7906466" y="5181601"/>
          <a:ext cx="149582" cy="1151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D21F48-521F-443E-BAD0-81278C15B621}">
      <dsp:nvSpPr>
        <dsp:cNvPr id="0" name=""/>
        <dsp:cNvSpPr/>
      </dsp:nvSpPr>
      <dsp:spPr>
        <a:xfrm>
          <a:off x="8343073" y="4199663"/>
          <a:ext cx="3010705" cy="259575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635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0EE3E1-DEEF-4183-9C54-2B3FE0642A63}">
      <dsp:nvSpPr>
        <dsp:cNvPr id="0" name=""/>
        <dsp:cNvSpPr/>
      </dsp:nvSpPr>
      <dsp:spPr>
        <a:xfrm flipH="1" flipV="1">
          <a:off x="8472066" y="5537263"/>
          <a:ext cx="188378" cy="45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C3B5C-221A-4954-9BA8-D842ED589E5E}">
      <dsp:nvSpPr>
        <dsp:cNvPr id="0" name=""/>
        <dsp:cNvSpPr/>
      </dsp:nvSpPr>
      <dsp:spPr>
        <a:xfrm>
          <a:off x="3181807" y="1418234"/>
          <a:ext cx="3010705" cy="25957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LÂM NGHIỆP</a:t>
          </a:r>
        </a:p>
      </dsp:txBody>
      <dsp:txXfrm>
        <a:off x="3649012" y="1821046"/>
        <a:ext cx="2076295" cy="1790129"/>
      </dsp:txXfrm>
    </dsp:sp>
    <dsp:sp modelId="{28760E9F-72E4-4CB4-B0C1-37E67DF6C0D5}">
      <dsp:nvSpPr>
        <dsp:cNvPr id="0" name=""/>
        <dsp:cNvSpPr/>
      </dsp:nvSpPr>
      <dsp:spPr>
        <a:xfrm>
          <a:off x="5355772" y="1556085"/>
          <a:ext cx="86700" cy="1405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2B45D6-2E80-4169-B105-4A8E77C86540}">
      <dsp:nvSpPr>
        <dsp:cNvPr id="0" name=""/>
        <dsp:cNvSpPr/>
      </dsp:nvSpPr>
      <dsp:spPr>
        <a:xfrm>
          <a:off x="5746800" y="0"/>
          <a:ext cx="3010705" cy="259575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A3F4AC-A51F-4F83-8789-74AEB4F10123}">
      <dsp:nvSpPr>
        <dsp:cNvPr id="0" name=""/>
        <dsp:cNvSpPr/>
      </dsp:nvSpPr>
      <dsp:spPr>
        <a:xfrm flipH="1" flipV="1">
          <a:off x="5989118" y="1251912"/>
          <a:ext cx="45719" cy="7958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841E2-333B-4C38-AC68-9C2C306A237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uoitre.vn/tan-sat-rung-phong-ho-dau-nguon-ko-roa-201904111131469.htm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nhấn mạnh về đánh bắt &gt;&gt;&gt;&gt; Ý nghĩa khẳng định chủ quyền lãnh thổ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ý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đọc một số đề mục/thông tin bài báo;</a:t>
            </a:r>
            <a:r>
              <a:rPr lang="en-US">
                <a:hlinkClick r:id="rId3"/>
              </a:rPr>
              <a:t> https://tuoitre.vn/tan-sat-rung-phong-ho-dau-nguon-ko-roa-201904111131469.htm</a:t>
            </a:r>
            <a:endParaRPr lang="en-US"/>
          </a:p>
          <a:p>
            <a:r>
              <a:rPr lang="en-US"/>
              <a:t>Thảo luận, quy định thời gian</a:t>
            </a:r>
            <a:endParaRPr lang="en-US"/>
          </a:p>
          <a:p>
            <a:r>
              <a:rPr lang="en-US"/>
              <a:t>HS báo cáo vòng tròn các nguyên nhân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Ngăn chặn hành vi phá rừng, đốt rừng</a:t>
            </a:r>
            <a:endParaRPr lang="en-US"/>
          </a:p>
          <a:p>
            <a:r>
              <a:rPr lang="en-US"/>
              <a:t>Đẩy mạnh trồng và bảo vệ cây xanh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Yêu cầu HS đọc đoạn hội thoại. Cho Hs đóng vai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báo cáo kết quả theo vòng tròn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A7F61-5F3F-435D-BD9F-8A405BB0E4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0A92-3667-49D5-BD2D-6000622CEB5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29.png"/><Relationship Id="rId7" Type="http://schemas.openxmlformats.org/officeDocument/2006/relationships/image" Target="../media/image3.svg"/><Relationship Id="rId6" Type="http://schemas.openxmlformats.org/officeDocument/2006/relationships/image" Target="../media/image28.png"/><Relationship Id="rId5" Type="http://schemas.openxmlformats.org/officeDocument/2006/relationships/image" Target="../media/image2.svg"/><Relationship Id="rId4" Type="http://schemas.openxmlformats.org/officeDocument/2006/relationships/image" Target="../media/image27.png"/><Relationship Id="rId3" Type="http://schemas.openxmlformats.org/officeDocument/2006/relationships/image" Target="../media/image1.svg"/><Relationship Id="rId2" Type="http://schemas.openxmlformats.org/officeDocument/2006/relationships/image" Target="../media/image26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43.png"/><Relationship Id="rId7" Type="http://schemas.openxmlformats.org/officeDocument/2006/relationships/image" Target="../media/image7.svg"/><Relationship Id="rId6" Type="http://schemas.openxmlformats.org/officeDocument/2006/relationships/image" Target="../media/image42.png"/><Relationship Id="rId5" Type="http://schemas.openxmlformats.org/officeDocument/2006/relationships/image" Target="../media/image6.svg"/><Relationship Id="rId4" Type="http://schemas.openxmlformats.org/officeDocument/2006/relationships/image" Target="../media/image41.png"/><Relationship Id="rId3" Type="http://schemas.openxmlformats.org/officeDocument/2006/relationships/image" Target="../media/image5.svg"/><Relationship Id="rId2" Type="http://schemas.openxmlformats.org/officeDocument/2006/relationships/image" Target="../media/image40.png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0.svg"/><Relationship Id="rId12" Type="http://schemas.openxmlformats.org/officeDocument/2006/relationships/image" Target="../media/image45.png"/><Relationship Id="rId11" Type="http://schemas.openxmlformats.org/officeDocument/2006/relationships/image" Target="../media/image9.svg"/><Relationship Id="rId10" Type="http://schemas.openxmlformats.org/officeDocument/2006/relationships/image" Target="../media/image44.png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pn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1.jpeg"/><Relationship Id="rId1" Type="http://schemas.openxmlformats.org/officeDocument/2006/relationships/hyperlink" Target="https://www.youtube.com/watch?v=aQTh1t5MAu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30629" y="0"/>
          <a:ext cx="1193074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Title 3"/>
          <p:cNvSpPr/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Subtitle 6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70FC11-B74C-4069-95EF-51F7E6A88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C070FC11-B74C-4069-95EF-51F7E6A88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C070FC11-B74C-4069-95EF-51F7E6A88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C070FC11-B74C-4069-95EF-51F7E6A88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CC9CD7-DCD8-47D4-B18C-E58E76A33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dgm id="{56CC9CD7-DCD8-47D4-B18C-E58E76A331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56CC9CD7-DCD8-47D4-B18C-E58E76A33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56CC9CD7-DCD8-47D4-B18C-E58E76A33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2A0D58-B12B-43C1-8F2B-C6A7C0CED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342A0D58-B12B-43C1-8F2B-C6A7C0CED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342A0D58-B12B-43C1-8F2B-C6A7C0CED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342A0D58-B12B-43C1-8F2B-C6A7C0CED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F0EB27-0AE1-4230-8DD2-DD5B3CA7A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9DF0EB27-0AE1-4230-8DD2-DD5B3CA7A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9DF0EB27-0AE1-4230-8DD2-DD5B3CA7A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9DF0EB27-0AE1-4230-8DD2-DD5B3CA7A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7D96CA-8037-40FD-9DFB-454DE09FD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graphicEl>
                                              <a:dgm id="{4A7D96CA-8037-40FD-9DFB-454DE09FD2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4A7D96CA-8037-40FD-9DFB-454DE09FD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dgm id="{4A7D96CA-8037-40FD-9DFB-454DE09FD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B7F87A-C7A6-47A2-A0CC-3EF299067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E1B7F87A-C7A6-47A2-A0CC-3EF2990676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E1B7F87A-C7A6-47A2-A0CC-3EF299067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E1B7F87A-C7A6-47A2-A0CC-3EF299067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0EE3E1-DEEF-4183-9C54-2B3FE0642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graphicEl>
                                              <a:dgm id="{140EE3E1-DEEF-4183-9C54-2B3FE0642A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140EE3E1-DEEF-4183-9C54-2B3FE0642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140EE3E1-DEEF-4183-9C54-2B3FE0642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D21F48-521F-443E-BAD0-81278C15B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graphicEl>
                                              <a:dgm id="{21D21F48-521F-443E-BAD0-81278C15B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graphicEl>
                                              <a:dgm id="{21D21F48-521F-443E-BAD0-81278C15B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21D21F48-521F-443E-BAD0-81278C15B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760E9F-72E4-4CB4-B0C1-37E67DF6C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graphicEl>
                                              <a:dgm id="{28760E9F-72E4-4CB4-B0C1-37E67DF6C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graphicEl>
                                              <a:dgm id="{28760E9F-72E4-4CB4-B0C1-37E67DF6C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graphicEl>
                                              <a:dgm id="{28760E9F-72E4-4CB4-B0C1-37E67DF6C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9C3B5C-221A-4954-9BA8-D842ED589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graphicEl>
                                              <a:dgm id="{0F9C3B5C-221A-4954-9BA8-D842ED589E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0F9C3B5C-221A-4954-9BA8-D842ED589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graphicEl>
                                              <a:dgm id="{0F9C3B5C-221A-4954-9BA8-D842ED589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A3F4AC-A51F-4F83-8789-74AEB4F10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graphicEl>
                                              <a:dgm id="{40A3F4AC-A51F-4F83-8789-74AEB4F10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graphicEl>
                                              <a:dgm id="{40A3F4AC-A51F-4F83-8789-74AEB4F10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graphicEl>
                                              <a:dgm id="{40A3F4AC-A51F-4F83-8789-74AEB4F10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2B45D6-2E80-4169-B105-4A8E77C865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graphicEl>
                                              <a:dgm id="{082B45D6-2E80-4169-B105-4A8E77C865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graphicEl>
                                              <a:dgm id="{082B45D6-2E80-4169-B105-4A8E77C865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graphicEl>
                                              <a:dgm id="{082B45D6-2E80-4169-B105-4A8E77C865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12633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" y="6007554"/>
            <a:ext cx="4805796" cy="704974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i="1">
                <a:solidFill>
                  <a:srgbClr val="000099"/>
                </a:solidFill>
              </a:rPr>
              <a:t>Em có thể làm gì?</a:t>
            </a:r>
            <a:endParaRPr lang="en-US" sz="4400" b="1" i="1">
              <a:solidFill>
                <a:srgbClr val="000099"/>
              </a:solidFill>
            </a:endParaRPr>
          </a:p>
        </p:txBody>
      </p:sp>
      <p:pic>
        <p:nvPicPr>
          <p:cNvPr id="4" name="Picture 3" descr="Image result for Rá»«ng Viá»t nam infographic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7"/>
          <a:stretch>
            <a:fillRect/>
          </a:stretch>
        </p:blipFill>
        <p:spPr bwMode="auto">
          <a:xfrm>
            <a:off x="28574" y="668928"/>
            <a:ext cx="12134851" cy="5196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itle 1"/>
          <p:cNvSpPr txBox="1"/>
          <p:nvPr/>
        </p:nvSpPr>
        <p:spPr>
          <a:xfrm>
            <a:off x="57149" y="26376"/>
            <a:ext cx="12134851" cy="62468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BIẾT?</a:t>
            </a:r>
            <a:endParaRPr lang="en-US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 descr="Bonfir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4260" y="5776896"/>
            <a:ext cx="914400" cy="914400"/>
          </a:xfrm>
          <a:prstGeom prst="rect">
            <a:avLst/>
          </a:prstGeom>
        </p:spPr>
      </p:pic>
      <p:pic>
        <p:nvPicPr>
          <p:cNvPr id="9" name="Graphic 8" descr="Open hand with plan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49640" y="5901694"/>
            <a:ext cx="914400" cy="914400"/>
          </a:xfrm>
          <a:prstGeom prst="rect">
            <a:avLst/>
          </a:prstGeom>
        </p:spPr>
      </p:pic>
      <p:pic>
        <p:nvPicPr>
          <p:cNvPr id="11" name="Graphic 10" descr="Saw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2020" y="5865214"/>
            <a:ext cx="914400" cy="914400"/>
          </a:xfrm>
          <a:prstGeom prst="rect">
            <a:avLst/>
          </a:prstGeom>
        </p:spPr>
      </p:pic>
      <p:pic>
        <p:nvPicPr>
          <p:cNvPr id="13" name="Graphic 12" descr="Plan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21240" y="5865214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ẻ đẹp thiên nhiên trên đỉnh Bạch Mã - VnExpress Du lịch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5" r="-1" b="5133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/>
          <p:nvPr/>
        </p:nvSpPr>
        <p:spPr>
          <a:xfrm>
            <a:off x="7429041" y="5288096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Vườn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quốc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Bạch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Mã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57149" y="26376"/>
            <a:ext cx="12134851" cy="86599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 CỦA NHÀ AN</a:t>
            </a:r>
            <a:endParaRPr lang="en-US" sz="40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859" y="975949"/>
            <a:ext cx="5881141" cy="55169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ở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chắc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bè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 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khơi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Thuê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tiện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Image result for Váº¥n Äá»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36" y="975949"/>
            <a:ext cx="5544897" cy="376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98236" y="4909166"/>
            <a:ext cx="5544896" cy="18944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An?</a:t>
            </a:r>
            <a:endParaRPr lang="en-US" sz="2400" b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khuyên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b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4" animBg="1" build="p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01" y="713986"/>
            <a:ext cx="12060745" cy="2715014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Quan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BSL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tựu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ta.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endParaRPr lang="en-US" sz="2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42331" y="3550586"/>
          <a:ext cx="7246290" cy="3053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1324"/>
                <a:gridCol w="2112579"/>
                <a:gridCol w="2932387"/>
              </a:tblGrid>
              <a:tr h="508907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Tiêu chí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Thông tin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08907">
                <a:tc gridSpan="2"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Thuận lợi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400">
                        <a:solidFill>
                          <a:srgbClr val="0000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907">
                <a:tc gridSpan="2"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Khó khăn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400">
                        <a:solidFill>
                          <a:srgbClr val="0000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907">
                <a:tc rowSpan="3"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hình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Sản lượng</a:t>
                      </a:r>
                      <a:endParaRPr lang="en-US" sz="2400">
                        <a:solidFill>
                          <a:srgbClr val="0000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400">
                        <a:solidFill>
                          <a:srgbClr val="0000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907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Xuất khẩu</a:t>
                      </a:r>
                      <a:endParaRPr lang="en-US" sz="2400">
                        <a:solidFill>
                          <a:srgbClr val="0000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400">
                        <a:solidFill>
                          <a:srgbClr val="0000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907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Phân bố</a:t>
                      </a:r>
                      <a:endParaRPr lang="en-US" sz="2400">
                        <a:solidFill>
                          <a:srgbClr val="0000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400">
                        <a:solidFill>
                          <a:srgbClr val="0000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 txBox="1"/>
          <p:nvPr/>
        </p:nvSpPr>
        <p:spPr>
          <a:xfrm>
            <a:off x="57149" y="26376"/>
            <a:ext cx="12134851" cy="62468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NHAU TRANH TÀI</a:t>
            </a:r>
            <a:endParaRPr lang="en-US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Image result for ÄÃ¡nh báº¯t thá»§y sáº£n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97" y="3550586"/>
            <a:ext cx="4461048" cy="3053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" y="764939"/>
            <a:ext cx="12060745" cy="624681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28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Trả lời theo vòng tròn đến khi hết ý. </a:t>
            </a:r>
            <a:endParaRPr lang="en-US" sz="2400" i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57149" y="26376"/>
            <a:ext cx="12134851" cy="62468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NHAU TRANH TÀI</a:t>
            </a:r>
            <a:endParaRPr lang="en-US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408908"/>
          <a:ext cx="12134851" cy="2332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6851"/>
                <a:gridCol w="9258000"/>
              </a:tblGrid>
              <a:tr h="33518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Tiêu chí</a:t>
                      </a:r>
                      <a:endParaRPr lang="en-US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Thông tin</a:t>
                      </a:r>
                      <a:endParaRPr lang="en-US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99723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Thuận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4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ngư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thuận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bắt</a:t>
                      </a:r>
                      <a:endParaRPr lang="en-US" sz="2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Vùng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biển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bờ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biển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dài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đầm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vụng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vịnh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thuận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Bãi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triều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ngập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mặn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&gt;&gt;&gt;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trồng</a:t>
                      </a:r>
                      <a:endParaRPr lang="en-US" sz="2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Lao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nghiệm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CNCB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mạnh</a:t>
                      </a:r>
                      <a:endParaRPr lang="en-US" sz="2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Phương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tiện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bắt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ngày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càng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tư</a:t>
                      </a:r>
                      <a:endParaRPr lang="en-US" sz="2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3673599"/>
          <a:ext cx="12134851" cy="3158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6260"/>
                <a:gridCol w="1440591"/>
                <a:gridCol w="9258000"/>
              </a:tblGrid>
              <a:tr h="772574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Khó khăn</a:t>
                      </a:r>
                      <a:endParaRPr lang="en-US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Thiên tai - Nguồn lợi suy giảm, thiếu vốn</a:t>
                      </a:r>
                      <a:endParaRPr lang="en-US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Phương tiện thô sơ, thị trường biến động</a:t>
                      </a:r>
                      <a:endParaRPr lang="en-US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574">
                <a:tc rowSpan="3"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Thực </a:t>
                      </a:r>
                      <a:endParaRPr lang="en-US" sz="24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trạng</a:t>
                      </a:r>
                      <a:endParaRPr lang="en-US" sz="24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Sản lượng</a:t>
                      </a:r>
                      <a:endParaRPr lang="en-US" sz="18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Khai thác: 3389,3 nghìn tấn; Nuôi trồng: 3835,7 nghìn tấn</a:t>
                      </a:r>
                      <a:endParaRPr lang="en-US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Nuôi trồng phát triển hơn khai thác</a:t>
                      </a:r>
                      <a:endParaRPr lang="en-US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524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Xuất khẩu</a:t>
                      </a:r>
                      <a:endParaRPr lang="en-US" sz="18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Thị trường lớn</a:t>
                      </a:r>
                      <a:endParaRPr lang="en-US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Là cường quốc thủy sản khu vực và thế giới</a:t>
                      </a:r>
                      <a:endParaRPr lang="en-US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Là mặt hàng mang lại giá trị lớn</a:t>
                      </a:r>
                      <a:endParaRPr lang="en-US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353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Phân bố</a:t>
                      </a:r>
                      <a:endParaRPr lang="en-US" sz="18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ĐBSCL là vùng sản xuất lớn nhất</a:t>
                      </a:r>
                      <a:endParaRPr lang="en-US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687" marR="666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IETDATA-Tình hình Ngành Thuỷ sản năm 20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" y="861018"/>
            <a:ext cx="8645430" cy="58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07" y="134745"/>
            <a:ext cx="12076386" cy="584011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1327" y="3136995"/>
            <a:ext cx="1334673" cy="5840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67822" y="6139245"/>
            <a:ext cx="1334673" cy="5840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Thủy sản 2021: Vượt thách thức, đón thời cơ – Tạp chí Thủy sản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227" y="3031559"/>
            <a:ext cx="4180125" cy="38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gành tôm hấp dẫn đầu tư từ doanh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333" y="558865"/>
            <a:ext cx="2479387" cy="23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build="p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ơ hội tăng xuất khẩu thủy sản vào thị trường Anh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-1" b="6167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/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Chế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biến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y Trình Nuôi Tôm Sú Thâm Canh Và Bán Thâm Canh - Chuyên cung cấp bạt lót  hồ tôm, màng chống thấm hdp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/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tôm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 descr="Tôm Sú Archives - Page 2 of 7 - Fman - Bạn của nhà nông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852" r="23870"/>
          <a:stretch>
            <a:fillRect/>
          </a:stretch>
        </p:blipFill>
        <p:spPr bwMode="auto">
          <a:xfrm>
            <a:off x="9091703" y="455792"/>
            <a:ext cx="2459075" cy="2459292"/>
          </a:xfrm>
          <a:custGeom>
            <a:avLst/>
            <a:gdLst>
              <a:gd name="connsiteX0" fmla="*/ 1619480 w 3238960"/>
              <a:gd name="connsiteY0" fmla="*/ 0 h 3239246"/>
              <a:gd name="connsiteX1" fmla="*/ 3238960 w 3238960"/>
              <a:gd name="connsiteY1" fmla="*/ 1619623 h 3239246"/>
              <a:gd name="connsiteX2" fmla="*/ 1619480 w 3238960"/>
              <a:gd name="connsiteY2" fmla="*/ 3239246 h 3239246"/>
              <a:gd name="connsiteX3" fmla="*/ 0 w 3238960"/>
              <a:gd name="connsiteY3" fmla="*/ 1619623 h 3239246"/>
              <a:gd name="connsiteX4" fmla="*/ 1619480 w 3238960"/>
              <a:gd name="connsiteY4" fmla="*/ 0 h 323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960" h="3239246">
                <a:moveTo>
                  <a:pt x="1619480" y="0"/>
                </a:moveTo>
                <a:cubicBezTo>
                  <a:pt x="2513894" y="0"/>
                  <a:pt x="3238960" y="725130"/>
                  <a:pt x="3238960" y="1619623"/>
                </a:cubicBezTo>
                <a:cubicBezTo>
                  <a:pt x="3238960" y="2514116"/>
                  <a:pt x="2513894" y="3239246"/>
                  <a:pt x="1619480" y="3239246"/>
                </a:cubicBezTo>
                <a:cubicBezTo>
                  <a:pt x="725066" y="3239246"/>
                  <a:pt x="0" y="2514116"/>
                  <a:pt x="0" y="1619623"/>
                </a:cubicBezTo>
                <a:cubicBezTo>
                  <a:pt x="0" y="725130"/>
                  <a:pt x="725066" y="0"/>
                  <a:pt x="161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9612" y="851339"/>
            <a:ext cx="6526926" cy="1545185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200" b="1"/>
              <a:t>1 phút suy nghĩ cá nhân</a:t>
            </a:r>
            <a:endParaRPr lang="en-US" sz="3200" b="1"/>
          </a:p>
          <a:p>
            <a:r>
              <a:rPr lang="en-US" sz="3200" b="1"/>
              <a:t>1 phút chia sẻ với bạn bên cạnh</a:t>
            </a:r>
            <a:endParaRPr lang="en-US" sz="3200" b="1"/>
          </a:p>
          <a:p>
            <a:r>
              <a:rPr lang="en-US" sz="3200" b="1"/>
              <a:t>1 phút trình bày ý kiến trước lớp</a:t>
            </a:r>
            <a:endParaRPr lang="en-US" sz="3200" b="1"/>
          </a:p>
        </p:txBody>
      </p:sp>
      <p:pic>
        <p:nvPicPr>
          <p:cNvPr id="3074" name="Picture 2" descr="Image result for think pair shar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8" y="835409"/>
            <a:ext cx="4729655" cy="58541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/>
          <p:nvPr/>
        </p:nvSpPr>
        <p:spPr>
          <a:xfrm>
            <a:off x="635878" y="121105"/>
            <a:ext cx="11340660" cy="5840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 ngành nuôi trồng lại phát triển mạnh h</a:t>
            </a:r>
            <a:r>
              <a:rPr lang="vi-VN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đánh bắt?</a:t>
            </a:r>
            <a:endParaRPr lang="en-US" b="1" i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phic 5" descr="Group of peop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373" y="2698232"/>
            <a:ext cx="1040523" cy="1040523"/>
          </a:xfrm>
          <a:prstGeom prst="rect">
            <a:avLst/>
          </a:prstGeom>
        </p:spPr>
      </p:pic>
      <p:pic>
        <p:nvPicPr>
          <p:cNvPr id="10" name="Graphic 9" descr="Fish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3374" y="4542263"/>
            <a:ext cx="1156003" cy="1156003"/>
          </a:xfrm>
          <a:prstGeom prst="rect">
            <a:avLst/>
          </a:prstGeom>
        </p:spPr>
      </p:pic>
      <p:pic>
        <p:nvPicPr>
          <p:cNvPr id="12" name="Graphic 11" descr="Sunset scen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83961" y="2698232"/>
            <a:ext cx="1072154" cy="1072154"/>
          </a:xfrm>
          <a:prstGeom prst="rect">
            <a:avLst/>
          </a:prstGeom>
        </p:spPr>
      </p:pic>
      <p:pic>
        <p:nvPicPr>
          <p:cNvPr id="14" name="Graphic 13" descr="Back RTL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61931" y="4594320"/>
            <a:ext cx="1156002" cy="1156002"/>
          </a:xfrm>
          <a:prstGeom prst="rect">
            <a:avLst/>
          </a:prstGeom>
        </p:spPr>
      </p:pic>
      <p:pic>
        <p:nvPicPr>
          <p:cNvPr id="16" name="Graphic 15" descr="Fork and knif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21728" y="2721980"/>
            <a:ext cx="1040523" cy="104052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573847" y="3959501"/>
            <a:ext cx="373371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đông – thị tr</a:t>
            </a:r>
            <a:r>
              <a:rPr lang="vi-VN" sz="24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 lớn</a:t>
            </a:r>
            <a:endParaRPr lang="en-US" sz="24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844496" y="3959500"/>
            <a:ext cx="1393330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</a:t>
            </a:r>
            <a:endParaRPr lang="en-US" sz="24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44496" y="5860399"/>
            <a:ext cx="1549270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 khẩu</a:t>
            </a:r>
            <a:endParaRPr lang="en-US" sz="24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92268" y="5839902"/>
            <a:ext cx="143821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 giảm</a:t>
            </a:r>
            <a:endParaRPr lang="en-US" sz="24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Graphic 23" descr="Factory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97370" y="4552451"/>
            <a:ext cx="1156003" cy="115600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70901" y="5860400"/>
            <a:ext cx="181652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 chế biến</a:t>
            </a:r>
            <a:endParaRPr lang="en-US" sz="24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build="p"/>
      <p:bldP spid="5" grpId="0" animBg="1"/>
      <p:bldP spid="19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>
                <a:solidFill>
                  <a:srgbClr val="FFFF00"/>
                </a:solidFill>
                <a:latin typeface="#9Slide03 Ample" panose="02000000000000000000" pitchFamily="2" charset="0"/>
              </a:rPr>
              <a:t>TRÒ CH</a:t>
            </a:r>
            <a:r>
              <a:rPr lang="vi-VN">
                <a:solidFill>
                  <a:srgbClr val="FFFF00"/>
                </a:solidFill>
                <a:latin typeface="#9Slide03 Ample" panose="02000000000000000000" pitchFamily="2" charset="0"/>
              </a:rPr>
              <a:t>Ơ</a:t>
            </a:r>
            <a:r>
              <a:rPr lang="en-US">
                <a:solidFill>
                  <a:srgbClr val="FFFF00"/>
                </a:solidFill>
                <a:latin typeface="#9Slide03 Ample" panose="02000000000000000000" pitchFamily="2" charset="0"/>
              </a:rPr>
              <a:t>I: HIỂU Ý ĐỒNG ĐỘI</a:t>
            </a:r>
            <a:endParaRPr lang="en-US">
              <a:solidFill>
                <a:srgbClr val="FFFF00"/>
              </a:solidFill>
              <a:latin typeface="#9Slide03 Ample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34759" y="1103714"/>
            <a:ext cx="4053840" cy="5347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Image result for Rá»«ng trá»n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1" y="1103714"/>
            <a:ext cx="6913509" cy="5347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6356"/>
            <a:ext cx="5029200" cy="798134"/>
          </a:xfrm>
          <a:solidFill>
            <a:srgbClr val="00206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  <a:endParaRPr lang="en-US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30690"/>
            <a:ext cx="5029200" cy="5832060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281305" lvl="1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Đánh giá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hiện trạng phát triển ngành lâm nghiệp và thủy sản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305" lvl="1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Phân tích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sự phát triển ngành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305" lvl="1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Đọc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bản đồ thủy sản và lâm nghiệp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305" lvl="1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Đề xuất giải pháp phát triển ngành 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mage result for Má»¥c tiÃªu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84" y="95250"/>
            <a:ext cx="6593916" cy="66852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Ã¹ng biá»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42" y="1176606"/>
            <a:ext cx="6404638" cy="50402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0" y="-15239"/>
            <a:ext cx="12192000" cy="92963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#9Slide03 Ample" panose="02000000000000000000" pitchFamily="2" charset="0"/>
              </a:rPr>
              <a:t>BÀI TẬP - NẾU TÔI LÀ BỘ TR</a:t>
            </a:r>
            <a:r>
              <a:rPr lang="vi-VN">
                <a:solidFill>
                  <a:srgbClr val="FFFF00"/>
                </a:solidFill>
                <a:latin typeface="#9Slide03 Ample" panose="02000000000000000000" pitchFamily="2" charset="0"/>
              </a:rPr>
              <a:t>Ư</a:t>
            </a:r>
            <a:r>
              <a:rPr lang="en-US">
                <a:solidFill>
                  <a:srgbClr val="FFFF00"/>
                </a:solidFill>
                <a:latin typeface="#9Slide03 Ample" panose="02000000000000000000" pitchFamily="2" charset="0"/>
              </a:rPr>
              <a:t>ỞNG</a:t>
            </a:r>
            <a:endParaRPr lang="en-US">
              <a:solidFill>
                <a:srgbClr val="FFFF00"/>
              </a:solidFill>
              <a:latin typeface="#9Slide03 Ample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" y="1176606"/>
            <a:ext cx="4754880" cy="365625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lâm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ta?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" y="5145927"/>
            <a:ext cx="4754880" cy="10709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1 trong 2 ngành để để xuất giải pháp và lí giải</a:t>
            </a:r>
            <a:endParaRPr lang="en-US" sz="240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bền vững – điều tất yếu thế kỉ 21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Image result for phÃ¡t triá»n bá»n vá»¯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376519"/>
            <a:ext cx="5455917" cy="38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044" y="316208"/>
            <a:ext cx="5455917" cy="381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912620" y="1056005"/>
            <a:ext cx="85598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DẶN DÒ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-Học bài,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-Xem trước bài :Bài 10: Thực hành: Vẽ và phân tích biểu đồ về sự thay đổi cơ cấu diện tích gieo trồng phân theo các loại cây, sự tăng trưởng đàn gia súc, gia cầm (Bài 1 HS tự học)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" y="56356"/>
            <a:ext cx="12134851" cy="100064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EM LÀ CHUYÊN GIA</a:t>
            </a:r>
            <a:endParaRPr lang="en-US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" y="1223804"/>
            <a:ext cx="5842908" cy="541648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2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2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2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Image result for Má»c nhÄ©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223803"/>
            <a:ext cx="5842908" cy="5416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" name="Picture 21" descr="Image result for MÄng t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3803"/>
            <a:ext cx="5871482" cy="54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náº¥m má»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5"/>
            <a:ext cx="5842908" cy="548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Máº­t ong rá»«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4974"/>
            <a:ext cx="5842908" cy="55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Image result for Háº¡t dáº» Cao Báº±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24992"/>
            <a:ext cx="5900056" cy="56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Image result for cÃ¡ cÆ¡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41414"/>
            <a:ext cx="5900056" cy="558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Image result for tÃ©p sÃ´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3"/>
            <a:ext cx="5814334" cy="555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Image result for NghÃªu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08570"/>
            <a:ext cx="5814334" cy="54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age result for CÃ¡ ná»¥c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1157403"/>
            <a:ext cx="5928631" cy="558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6321" y="56355"/>
            <a:ext cx="6528530" cy="1043497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Quan sát clip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Ghi lại các thông tin liên quan về rừng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57149" y="56356"/>
            <a:ext cx="5300205" cy="100064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SUY NGẪM</a:t>
            </a:r>
            <a:endParaRPr lang="en-US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56343" y="5684800"/>
            <a:ext cx="6111239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b="1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200" y="1099852"/>
            <a:ext cx="491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https://www.youtube.com/watch?v=aQTh1t5MAuI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7" y="1512032"/>
            <a:ext cx="5179417" cy="38088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Tin Tức 24h- Công bố hiện trạng rừng toàn quốc năm 201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5756" y="1512032"/>
            <a:ext cx="6761664" cy="3803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57149" y="26376"/>
            <a:ext cx="12134851" cy="62468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NHAU TRANH TÀI</a:t>
            </a:r>
            <a:endParaRPr lang="en-US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/>
          <p:nvPr/>
        </p:nvSpPr>
        <p:spPr>
          <a:xfrm>
            <a:off x="146537" y="5936105"/>
            <a:ext cx="11860584" cy="8655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SGK, clip và hiểu biết, hoàn thành PHT trên</a:t>
            </a:r>
            <a:endParaRPr lang="en-US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1"/>
          <a:stretch>
            <a:fillRect/>
          </a:stretch>
        </p:blipFill>
        <p:spPr>
          <a:xfrm>
            <a:off x="57149" y="651057"/>
            <a:ext cx="12134851" cy="52139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/>
          <p:nvPr/>
        </p:nvSpPr>
        <p:spPr>
          <a:xfrm>
            <a:off x="57149" y="764499"/>
            <a:ext cx="11979953" cy="8655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3916858" y="1833419"/>
            <a:ext cx="8120244" cy="4878283"/>
          </a:xfrm>
          <a:prstGeom prst="rect">
            <a:avLst/>
          </a:prstGeom>
        </p:spPr>
      </p:pic>
      <p:pic>
        <p:nvPicPr>
          <p:cNvPr id="2050" name="Picture 2" descr="Image result for Atlat LÃ¢m nghiá»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8" y="1681063"/>
            <a:ext cx="3604100" cy="51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à Mau yêu cầu kiểm tra vụ việc rừng phòng hộ bị chặt phá | VOV.V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 r="-1" b="-1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/>
          <p:nvPr/>
        </p:nvSpPr>
        <p:spPr>
          <a:xfrm>
            <a:off x="516527" y="154236"/>
            <a:ext cx="9519839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Rừng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phòng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hộ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biển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ý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nghĩa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cực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kì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trọng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718412"/>
            <a:ext cx="6011159" cy="1466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939" y="2227225"/>
            <a:ext cx="5909220" cy="4427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5" y="700229"/>
            <a:ext cx="5688971" cy="2482659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>
          <a:xfrm>
            <a:off x="0" y="-16359"/>
            <a:ext cx="5878286" cy="73111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BIẾT?</a:t>
            </a:r>
            <a:endParaRPr lang="en-US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9423" y="1021693"/>
            <a:ext cx="2707252" cy="28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52921" y="824314"/>
            <a:ext cx="1791669" cy="197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97938" y="2212235"/>
            <a:ext cx="3297985" cy="381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Image result for question ic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462" y1="64308" x2="46462" y2="64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16855" r="32704" b="16855"/>
          <a:stretch>
            <a:fillRect/>
          </a:stretch>
        </p:blipFill>
        <p:spPr bwMode="auto">
          <a:xfrm>
            <a:off x="189315" y="3182888"/>
            <a:ext cx="1789610" cy="347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/>
          <p:nvPr/>
        </p:nvSpPr>
        <p:spPr>
          <a:xfrm>
            <a:off x="1978925" y="3210644"/>
            <a:ext cx="4117585" cy="15551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hiện trạng rừng như thế, chúng ta cần giải quyết như thế nào?</a:t>
            </a:r>
            <a:endParaRPr lang="en-US" sz="2600" b="1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Related imag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25" y="4849564"/>
            <a:ext cx="26860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8" descr="Image result for 3 ic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16096" r="23894" b="15515"/>
          <a:stretch>
            <a:fillRect/>
          </a:stretch>
        </p:blipFill>
        <p:spPr bwMode="auto">
          <a:xfrm>
            <a:off x="4883099" y="4765834"/>
            <a:ext cx="1212901" cy="1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/>
          <p:nvPr/>
        </p:nvSpPr>
        <p:spPr>
          <a:xfrm>
            <a:off x="6139542" y="-9959"/>
            <a:ext cx="5878286" cy="73111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TỐC</a:t>
            </a:r>
            <a:endParaRPr lang="en-US" sz="360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7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Vụ phá rừng phòng hộ ở Lâm Đồng: Nhiều dự án để xảy ra mất rừng | Môi  trường | Vietnam+ (VietnamPlus)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0" b="514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/>
          <p:nvPr/>
        </p:nvSpPr>
        <p:spPr>
          <a:xfrm>
            <a:off x="230089" y="0"/>
            <a:ext cx="7955443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Rừng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phòng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hộ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bị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tỉnh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Lâm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3355</Words>
  <Application>WPS Presentation</Application>
  <PresentationFormat>Widescreen</PresentationFormat>
  <Paragraphs>189</Paragraphs>
  <Slides>22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SimSun</vt:lpstr>
      <vt:lpstr>Wingdings</vt:lpstr>
      <vt:lpstr>Tahoma</vt:lpstr>
      <vt:lpstr>Times New Roman</vt:lpstr>
      <vt:lpstr>Roboto</vt:lpstr>
      <vt:lpstr>Wide Latin</vt:lpstr>
      <vt:lpstr>Calibri</vt:lpstr>
      <vt:lpstr>Calibri Light</vt:lpstr>
      <vt:lpstr>Microsoft YaHei</vt:lpstr>
      <vt:lpstr>Arial Unicode MS</vt:lpstr>
      <vt:lpstr>Symbol</vt:lpstr>
      <vt:lpstr>#9Slide03 Ample</vt:lpstr>
      <vt:lpstr>Office Theme</vt:lpstr>
      <vt:lpstr>PowerPoint 演示文稿</vt:lpstr>
      <vt:lpstr>MỤC TIÊU</vt:lpstr>
      <vt:lpstr>CHÚNG EM LÀ CHUYÊN GIA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+ Chứng minh rằng nước ta có nhiều thế mạnh để phát triển ngành thủy sản nhưng cũng có không ít khó khăn? + Quan sát BSL và hình, hãy đánh giá những thành tựu của ngành thủy sản nước ta. Tại sao ngành càng ngày càng có vai trò quan trọng</vt:lpstr>
      <vt:lpstr>+ Trả lời theo vòng tròn đến khi hết ý. </vt:lpstr>
      <vt:lpstr>PowerPoint 演示文稿</vt:lpstr>
      <vt:lpstr>PowerPoint 演示文稿</vt:lpstr>
      <vt:lpstr>PowerPoint 演示文稿</vt:lpstr>
      <vt:lpstr>PowerPoint 演示文稿</vt:lpstr>
      <vt:lpstr>TRÒ CHƠI: HIỂU Ý ĐỒNG ĐỘI</vt:lpstr>
      <vt:lpstr>PowerPoint 演示文稿</vt:lpstr>
      <vt:lpstr>Phát triển bền vững – điều tất yếu thế kỉ 21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THCS</dc:title>
  <dc:creator>Dell</dc:creator>
  <cp:lastModifiedBy>myvan</cp:lastModifiedBy>
  <cp:revision>29</cp:revision>
  <dcterms:created xsi:type="dcterms:W3CDTF">2019-09-24T15:00:00Z</dcterms:created>
  <dcterms:modified xsi:type="dcterms:W3CDTF">2021-10-27T13:12:59Z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DCDB853BED6B45FFB415E20CD6346DAA</vt:lpwstr>
  </property>
  <property fmtid="{D5CDD505-2E9C-101B-9397-08002B2CF9AE}" pid="3" name="KSOProductBuildVer">
    <vt:lpwstr>1033-11.2.0.10351</vt:lpwstr>
  </property>
</Properties>
</file>